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295" r:id="rId4"/>
    <p:sldId id="284" r:id="rId5"/>
    <p:sldId id="296" r:id="rId6"/>
    <p:sldId id="293" r:id="rId7"/>
    <p:sldId id="282" r:id="rId8"/>
    <p:sldId id="297" r:id="rId9"/>
    <p:sldId id="29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66FFCC"/>
    <a:srgbClr val="33CCFF"/>
    <a:srgbClr val="00FF99"/>
    <a:srgbClr val="FFCCCC"/>
    <a:srgbClr val="FF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DAF6-4013-480F-A62F-3213DFFCD56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123F-EE9F-4105-8E18-57CE971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1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GB" dirty="0"/>
          </a:p>
        </p:txBody>
      </p:sp>
    </p:spTree>
    <p:extLst>
      <p:ext uri="{BB962C8B-B14F-4D97-AF65-F5344CB8AC3E}">
        <p14:creationId xmlns:p14="http://schemas.microsoft.com/office/powerpoint/2010/main" val="303433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1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>
            <a:off x="0" y="0"/>
            <a:ext cx="4162520" cy="2161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 flipH="1">
            <a:off x="8017747" y="-3047"/>
            <a:ext cx="4174253" cy="2167401"/>
          </a:xfrm>
          <a:prstGeom prst="rect">
            <a:avLst/>
          </a:prstGeom>
        </p:spPr>
      </p:pic>
      <p:grpSp>
        <p:nvGrpSpPr>
          <p:cNvPr id="8" name="组合 12"/>
          <p:cNvGrpSpPr/>
          <p:nvPr userDrawn="1"/>
        </p:nvGrpSpPr>
        <p:grpSpPr>
          <a:xfrm>
            <a:off x="0" y="4874895"/>
            <a:ext cx="12192000" cy="1983105"/>
            <a:chOff x="0" y="3812345"/>
            <a:chExt cx="12192000" cy="3045655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>
              <a:fillRect/>
            </a:stretch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19" name="图片 20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>
              <a:fillRect/>
            </a:stretch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3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06798" y="2326993"/>
            <a:ext cx="7269939" cy="228062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txBody>
          <a:bodyPr wrap="none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TỪ VÀ CÂU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8000" b="1" dirty="0" smtClean="0">
                <a:ln w="38100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TẬP VỀ CÂU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01059" y="20257"/>
            <a:ext cx="6485750" cy="94077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anchor="ctr" anchorCtr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marL="0" indent="0" algn="ctr">
              <a:buNone/>
            </a:pP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7562" y="1212860"/>
            <a:ext cx="1928413" cy="615553"/>
          </a:xfrm>
          <a:prstGeom prst="rect">
            <a:avLst/>
          </a:prstGeom>
          <a:solidFill>
            <a:srgbClr val="CCFF66"/>
          </a:solidFill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 17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82351"/>
      </p:ext>
    </p:extLst>
  </p:cSld>
  <p:clrMapOvr>
    <a:masterClrMapping/>
  </p:clrMapOvr>
  <p:transition spd="slow" advTm="1784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1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1370" y="2490375"/>
            <a:ext cx="8045505" cy="2431435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18: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I”.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0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7220">
        <p15:prstTrans prst="origami"/>
      </p:transition>
    </mc:Choice>
    <mc:Fallback xmlns="">
      <p:transition spd="slow" advClick="0" advTm="17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53097" y="592441"/>
            <a:ext cx="11070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mẩu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32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LcPeriod"/>
            </a:pP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mẩu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endParaRPr lang="en-US" sz="32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2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endParaRPr lang="en-US" sz="32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endParaRPr lang="en-US" sz="32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endParaRPr lang="en-US" sz="32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9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16" y="371280"/>
            <a:ext cx="11506918" cy="6001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6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599315"/>
              </p:ext>
            </p:extLst>
          </p:nvPr>
        </p:nvGraphicFramePr>
        <p:xfrm>
          <a:off x="457199" y="221672"/>
          <a:ext cx="10945091" cy="64936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1167">
                  <a:extLst>
                    <a:ext uri="{9D8B030D-6E8A-4147-A177-3AD203B41FA5}">
                      <a16:colId xmlns:a16="http://schemas.microsoft.com/office/drawing/2014/main" val="3645344862"/>
                    </a:ext>
                  </a:extLst>
                </a:gridCol>
                <a:gridCol w="4985560">
                  <a:extLst>
                    <a:ext uri="{9D8B030D-6E8A-4147-A177-3AD203B41FA5}">
                      <a16:colId xmlns:a16="http://schemas.microsoft.com/office/drawing/2014/main" val="2390469496"/>
                    </a:ext>
                  </a:extLst>
                </a:gridCol>
                <a:gridCol w="3648364">
                  <a:extLst>
                    <a:ext uri="{9D8B030D-6E8A-4147-A177-3AD203B41FA5}">
                      <a16:colId xmlns:a16="http://schemas.microsoft.com/office/drawing/2014/main" val="263308376"/>
                    </a:ext>
                  </a:extLst>
                </a:gridCol>
              </a:tblGrid>
              <a:tr h="7679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Kiểu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Ví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hiệu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18032"/>
                  </a:ext>
                </a:extLst>
              </a:tr>
              <a:tr h="2708185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hỏi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Nhưng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vì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sao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biết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cháu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ạ?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Nhưng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cũng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cháu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cháu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hỏi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biết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hỏi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740726"/>
                  </a:ext>
                </a:extLst>
              </a:tr>
              <a:tr h="2708185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kể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giáo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phàn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nàn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mẹ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Cháu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chị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hôm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nay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kiểm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3200" b="1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kể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69219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744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1636"/>
              </p:ext>
            </p:extLst>
          </p:nvPr>
        </p:nvGraphicFramePr>
        <p:xfrm>
          <a:off x="457199" y="221672"/>
          <a:ext cx="10945091" cy="64936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1167">
                  <a:extLst>
                    <a:ext uri="{9D8B030D-6E8A-4147-A177-3AD203B41FA5}">
                      <a16:colId xmlns:a16="http://schemas.microsoft.com/office/drawing/2014/main" val="3645344862"/>
                    </a:ext>
                  </a:extLst>
                </a:gridCol>
                <a:gridCol w="4985560">
                  <a:extLst>
                    <a:ext uri="{9D8B030D-6E8A-4147-A177-3AD203B41FA5}">
                      <a16:colId xmlns:a16="http://schemas.microsoft.com/office/drawing/2014/main" val="2390469496"/>
                    </a:ext>
                  </a:extLst>
                </a:gridCol>
                <a:gridCol w="3648364">
                  <a:extLst>
                    <a:ext uri="{9D8B030D-6E8A-4147-A177-3AD203B41FA5}">
                      <a16:colId xmlns:a16="http://schemas.microsoft.com/office/drawing/2014/main" val="263308376"/>
                    </a:ext>
                  </a:extLst>
                </a:gridCol>
              </a:tblGrid>
              <a:tr h="7679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Kiểu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Ví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hiệu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18032"/>
                  </a:ext>
                </a:extLst>
              </a:tr>
              <a:tr h="2708185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thì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đáng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buồn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quá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!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!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bộc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lộ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quá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than.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740726"/>
                  </a:ext>
                </a:extLst>
              </a:tr>
              <a:tr h="2708185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khiến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hãy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biết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gì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đòi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hỏi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hãy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69219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301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018" y="176592"/>
            <a:ext cx="1121294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mẩu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8875" y="1772436"/>
            <a:ext cx="11128154" cy="3734856"/>
            <a:chOff x="743456" y="1439927"/>
            <a:chExt cx="11128154" cy="37348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456" y="1439927"/>
              <a:ext cx="10966224" cy="24507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t="15434"/>
            <a:stretch/>
          </p:blipFill>
          <p:spPr>
            <a:xfrm>
              <a:off x="743456" y="3890712"/>
              <a:ext cx="11128154" cy="12840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035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11038" y="418781"/>
            <a:ext cx="33435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971" y="4059961"/>
            <a:ext cx="1132074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tịch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692" y="1104581"/>
            <a:ext cx="11383089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đây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không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lâu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lãnh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đạo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Hội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đồng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thành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phố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Not-ting-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ghêm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ở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Anh 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đã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quyết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định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phạt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tiền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công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chức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nói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hoặc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viết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tiếng</a:t>
            </a: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Anh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không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chuẩn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0911" y="1551583"/>
            <a:ext cx="6831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TN</a:t>
            </a:r>
            <a:endParaRPr lang="vi-VN" sz="28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70219" y="1168471"/>
            <a:ext cx="270162" cy="379113"/>
            <a:chOff x="4170219" y="1168471"/>
            <a:chExt cx="270162" cy="379113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4170219" y="1168471"/>
              <a:ext cx="180108" cy="36039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260273" y="1187189"/>
              <a:ext cx="180108" cy="36039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flipH="1">
            <a:off x="2452256" y="2074803"/>
            <a:ext cx="180108" cy="3603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03820" y="4129235"/>
            <a:ext cx="180108" cy="3603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62257" y="2477919"/>
            <a:ext cx="6831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</a:t>
            </a:r>
            <a:r>
              <a:rPr lang="en-US" sz="28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</a:t>
            </a:r>
            <a:endParaRPr lang="vi-VN" sz="28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6756" y="1575913"/>
            <a:ext cx="6831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CN</a:t>
            </a:r>
            <a:endParaRPr lang="vi-VN" sz="28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7197" y="4486339"/>
            <a:ext cx="6831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CN</a:t>
            </a:r>
            <a:endParaRPr lang="vi-VN" sz="28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4695" y="4486339"/>
            <a:ext cx="6831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</a:t>
            </a:r>
            <a:r>
              <a:rPr lang="en-US" sz="28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</a:t>
            </a:r>
            <a:endParaRPr lang="vi-VN" sz="28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4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11038" y="418781"/>
            <a:ext cx="35404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503" y="3589634"/>
            <a:ext cx="113207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71" y="1382770"/>
            <a:ext cx="1157477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Theo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quyết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định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này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mỗi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lần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mắc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lỗi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công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chức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sẽ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bị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phạt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1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bảng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212" y="1802627"/>
            <a:ext cx="6831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TN</a:t>
            </a:r>
            <a:endParaRPr lang="vi-VN" sz="28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38805" y="1458410"/>
            <a:ext cx="270162" cy="379113"/>
            <a:chOff x="4170219" y="1168471"/>
            <a:chExt cx="270162" cy="379113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4170219" y="1168471"/>
              <a:ext cx="180108" cy="36039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260273" y="1187189"/>
              <a:ext cx="180108" cy="36039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flipH="1">
            <a:off x="8791607" y="1469042"/>
            <a:ext cx="180108" cy="3603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23713" y="3671046"/>
            <a:ext cx="180108" cy="3603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92323" y="1859823"/>
            <a:ext cx="6831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</a:t>
            </a:r>
            <a:r>
              <a:rPr lang="en-US" sz="28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</a:t>
            </a:r>
            <a:endParaRPr lang="vi-VN" sz="28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8724" y="1822119"/>
            <a:ext cx="6831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CN</a:t>
            </a:r>
            <a:endParaRPr lang="vi-VN" sz="28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0419" y="4031441"/>
            <a:ext cx="6831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CN</a:t>
            </a:r>
            <a:endParaRPr lang="vi-VN" sz="28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5679" y="4038158"/>
            <a:ext cx="6831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</a:t>
            </a:r>
            <a:r>
              <a:rPr lang="en-US" sz="28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</a:t>
            </a:r>
            <a:endParaRPr lang="vi-VN" sz="28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5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  <p:bldP spid="9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11038" y="418781"/>
            <a:ext cx="31184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34" y="1885590"/>
            <a:ext cx="121602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Anh.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44262" y="1954088"/>
            <a:ext cx="180108" cy="3603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1136" y="2311827"/>
            <a:ext cx="6831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CN</a:t>
            </a:r>
            <a:endParaRPr lang="vi-VN" sz="28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79390" y="2334402"/>
            <a:ext cx="6831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</a:t>
            </a:r>
            <a:r>
              <a:rPr lang="en-US" sz="28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</a:t>
            </a:r>
            <a:endParaRPr lang="vi-VN" sz="28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5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407</Words>
  <Application>Microsoft Office PowerPoint</Application>
  <PresentationFormat>Widescreen</PresentationFormat>
  <Paragraphs>73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 MỞ RỘNG VỐN TỪ:  BẢO VỆ MÔI TRƯỜNG</dc:title>
  <dc:creator>Binh Pham</dc:creator>
  <cp:lastModifiedBy>Binh Pham</cp:lastModifiedBy>
  <cp:revision>110</cp:revision>
  <dcterms:created xsi:type="dcterms:W3CDTF">2021-11-12T16:18:41Z</dcterms:created>
  <dcterms:modified xsi:type="dcterms:W3CDTF">2021-12-18T09:17:41Z</dcterms:modified>
</cp:coreProperties>
</file>